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7A26-2725-4C86-BDE9-5A29C4852A66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8762-E946-4560-87DE-F27C96F5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35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D7A26-2725-4C86-BDE9-5A29C4852A66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A8762-E946-4560-87DE-F27C96F53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17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«Кул йылы»,</a:t>
            </a:r>
            <a:r>
              <a:rPr lang="en-US" smtClean="0"/>
              <a:t> </a:t>
            </a:r>
            <a:r>
              <a:rPr lang="ru-RU" smtClean="0"/>
              <a:t>«Тепло рук», 000009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91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«Площадь Евразии», 000234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7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«Мелодия курая», 000241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55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«Уфа - город на семи холмах», 000237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4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«Сердце Башкирии», 000233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7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«Солнечные часы Башкортостан», 000018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28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«Глобус», 000007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81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«Философия курая», 000240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809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«Уфа – столица РБ», 000235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665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«Три реки», 270520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13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266656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15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222111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955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«Девочка с цветами курая», 885013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5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000004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82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«Уфа – путешествие в прошлое», 000231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13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000232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16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«Дом отцов», 000238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74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mtClean="0"/>
              <a:t>«F</a:t>
            </a:r>
            <a:r>
              <a:rPr lang="ru-RU" smtClean="0"/>
              <a:t>аилә», </a:t>
            </a:r>
            <a:r>
              <a:rPr lang="ru-RU" smtClean="0">
                <a:effectLst/>
              </a:rPr>
              <a:t>Инсталляция (Азат, Ляйсан, Булат и лошадь),</a:t>
            </a:r>
            <a:r>
              <a:rPr lang="ru-RU" smtClean="0"/>
              <a:t> 000239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44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000244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48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«Уфимская башня», 885013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392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Стелла «Урал Батыр», 000005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055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«Аллегория мира», 00006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9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«Гипер-Куб», 000008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327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«Возвращение домой», 000011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60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«Геном Уфы», 000016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669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«Крылатый конь Тулпар», 071146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480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«Курай», 121212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58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«Вчера - мечта, сегодня - цель, завтра – реальность», 251002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57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«Волна», 754675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4986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</Words>
  <Application>Microsoft Office PowerPoint</Application>
  <PresentationFormat>Произвольный</PresentationFormat>
  <Paragraphs>29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«Кул йылы», «Тепло рук», 000009</vt:lpstr>
      <vt:lpstr>«Площадь Евразии», 000234</vt:lpstr>
      <vt:lpstr>«Мелодия курая», 000241</vt:lpstr>
      <vt:lpstr>«Уфа - город на семи холмах», 000237</vt:lpstr>
      <vt:lpstr>«Сердце Башкирии», 000233</vt:lpstr>
      <vt:lpstr>«Солнечные часы Башкортостан», 000018</vt:lpstr>
      <vt:lpstr>«Глобус», 000007</vt:lpstr>
      <vt:lpstr>«Философия курая», 000240</vt:lpstr>
      <vt:lpstr>«Уфа – столица РБ», 000235</vt:lpstr>
      <vt:lpstr>«Три реки», 270520</vt:lpstr>
      <vt:lpstr>266656</vt:lpstr>
      <vt:lpstr>222111</vt:lpstr>
      <vt:lpstr>«Девочка с цветами курая», 885013</vt:lpstr>
      <vt:lpstr>000004</vt:lpstr>
      <vt:lpstr>«Уфа – путешествие в прошлое», 000231</vt:lpstr>
      <vt:lpstr>000232</vt:lpstr>
      <vt:lpstr>«Дом отцов», 000238</vt:lpstr>
      <vt:lpstr>«Fаилә», Инсталляция (Азат, Ляйсан, Булат и лошадь), 000239</vt:lpstr>
      <vt:lpstr>000244</vt:lpstr>
      <vt:lpstr>«Уфимская башня», 885013</vt:lpstr>
      <vt:lpstr>Стелла «Урал Батыр», 000005</vt:lpstr>
      <vt:lpstr>«Аллегория мира», 00006</vt:lpstr>
      <vt:lpstr>«Гипер-Куб», 000008</vt:lpstr>
      <vt:lpstr>«Возвращение домой», 000011</vt:lpstr>
      <vt:lpstr>«Геном Уфы», 000016</vt:lpstr>
      <vt:lpstr>«Крылатый конь Тулпар», 071146</vt:lpstr>
      <vt:lpstr>«Курай», 121212</vt:lpstr>
      <vt:lpstr>«Вчера - мечта, сегодня - цель, завтра – реальность», 251002</vt:lpstr>
      <vt:lpstr>«Волна», 754675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«Кул йылы», «Тепло рук», 000009</dc:title>
  <dc:creator>Windows User</dc:creator>
  <cp:lastModifiedBy>Windows User</cp:lastModifiedBy>
  <cp:revision>1</cp:revision>
  <dcterms:created xsi:type="dcterms:W3CDTF">2022-04-28T15:48:22Z</dcterms:created>
  <dcterms:modified xsi:type="dcterms:W3CDTF">2022-04-28T15:48:22Z</dcterms:modified>
</cp:coreProperties>
</file>